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7" r:id="rId3"/>
    <p:sldId id="270" r:id="rId4"/>
    <p:sldId id="271" r:id="rId5"/>
  </p:sldIdLst>
  <p:sldSz cx="9144000" cy="6858000" type="screen4x3"/>
  <p:notesSz cx="6802438" cy="99345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955"/>
    <a:srgbClr val="90F52B"/>
    <a:srgbClr val="ABEF31"/>
    <a:srgbClr val="00D25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72" y="7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D488-8D7D-47DA-98F7-71ABD400477C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A07FE-1014-462B-8F0F-223713F4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-1587" y="-1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4714669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155643" y="1488325"/>
            <a:ext cx="395852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–APRIL 2014</a:t>
            </a:r>
            <a:endParaRPr lang="da-DK" sz="40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grpSp>
        <p:nvGrpSpPr>
          <p:cNvPr id="41" name="Gruppe 40"/>
          <p:cNvGrpSpPr/>
          <p:nvPr/>
        </p:nvGrpSpPr>
        <p:grpSpPr>
          <a:xfrm>
            <a:off x="246317" y="2033078"/>
            <a:ext cx="8596130" cy="2653186"/>
            <a:chOff x="236589" y="2110902"/>
            <a:chExt cx="8596130" cy="2653186"/>
          </a:xfrm>
        </p:grpSpPr>
        <p:sp>
          <p:nvSpPr>
            <p:cNvPr id="5" name="Pentagon 4"/>
            <p:cNvSpPr/>
            <p:nvPr/>
          </p:nvSpPr>
          <p:spPr>
            <a:xfrm>
              <a:off x="243196" y="2110902"/>
              <a:ext cx="8589523" cy="2653186"/>
            </a:xfrm>
            <a:prstGeom prst="homePlate">
              <a:avLst>
                <a:gd name="adj" fmla="val 318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kern="0">
                <a:solidFill>
                  <a:srgbClr val="FFFFFF"/>
                </a:solidFill>
                <a:latin typeface="Arial Narrow" pitchFamily="-97" charset="0"/>
              </a:endParaRP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236589" y="2122557"/>
              <a:ext cx="7749820" cy="357997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2060"/>
                </a:gs>
              </a:gsLst>
              <a:lin ang="5400000" scaled="1"/>
              <a:tileRect/>
            </a:gradFill>
            <a:ln w="31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da-DK" ker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endParaRPr>
            </a:p>
          </p:txBody>
        </p:sp>
        <p:grpSp>
          <p:nvGrpSpPr>
            <p:cNvPr id="29" name="Gruppe 28"/>
            <p:cNvGrpSpPr/>
            <p:nvPr/>
          </p:nvGrpSpPr>
          <p:grpSpPr>
            <a:xfrm>
              <a:off x="872248" y="2130354"/>
              <a:ext cx="7114162" cy="2633734"/>
              <a:chOff x="872248" y="2130354"/>
              <a:chExt cx="7114162" cy="2422187"/>
            </a:xfrm>
          </p:grpSpPr>
          <p:cxnSp>
            <p:nvCxnSpPr>
              <p:cNvPr id="16" name="Lige forbindelse 15"/>
              <p:cNvCxnSpPr/>
              <p:nvPr/>
            </p:nvCxnSpPr>
            <p:spPr>
              <a:xfrm rot="5400000">
                <a:off x="310991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Lige forbindelse 17"/>
              <p:cNvCxnSpPr/>
              <p:nvPr/>
            </p:nvCxnSpPr>
            <p:spPr>
              <a:xfrm rot="5400000">
                <a:off x="-33398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Lige forbindelse 18"/>
              <p:cNvCxnSpPr/>
              <p:nvPr/>
            </p:nvCxnSpPr>
            <p:spPr>
              <a:xfrm rot="5400000">
                <a:off x="1600937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/>
            </p:nvCxnSpPr>
            <p:spPr>
              <a:xfrm rot="5400000">
                <a:off x="955964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Lige forbindelse 20"/>
              <p:cNvCxnSpPr/>
              <p:nvPr/>
            </p:nvCxnSpPr>
            <p:spPr>
              <a:xfrm rot="5400000">
                <a:off x="2890883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Lige forbindelse 21"/>
              <p:cNvCxnSpPr/>
              <p:nvPr/>
            </p:nvCxnSpPr>
            <p:spPr>
              <a:xfrm rot="5400000">
                <a:off x="2245910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Lige forbindelse 22"/>
              <p:cNvCxnSpPr/>
              <p:nvPr/>
            </p:nvCxnSpPr>
            <p:spPr>
              <a:xfrm rot="5400000">
                <a:off x="4180829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Lige forbindelse 23"/>
              <p:cNvCxnSpPr/>
              <p:nvPr/>
            </p:nvCxnSpPr>
            <p:spPr>
              <a:xfrm rot="5400000">
                <a:off x="3535856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Lige forbindelse 24"/>
              <p:cNvCxnSpPr/>
              <p:nvPr/>
            </p:nvCxnSpPr>
            <p:spPr>
              <a:xfrm rot="5400000">
                <a:off x="5470775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Lige forbindelse 25"/>
              <p:cNvCxnSpPr/>
              <p:nvPr/>
            </p:nvCxnSpPr>
            <p:spPr>
              <a:xfrm rot="5400000">
                <a:off x="482580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Lige forbindelse 26"/>
              <p:cNvCxnSpPr/>
              <p:nvPr/>
            </p:nvCxnSpPr>
            <p:spPr>
              <a:xfrm rot="5400000">
                <a:off x="677045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Lige forbindelse 27"/>
              <p:cNvCxnSpPr/>
              <p:nvPr/>
            </p:nvCxnSpPr>
            <p:spPr>
              <a:xfrm rot="5400000">
                <a:off x="6115748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Pentagon 30"/>
          <p:cNvSpPr/>
          <p:nvPr/>
        </p:nvSpPr>
        <p:spPr>
          <a:xfrm>
            <a:off x="259409" y="2445361"/>
            <a:ext cx="249351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544747" y="2544426"/>
            <a:ext cx="1428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Sekolah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2211426" y="2996596"/>
            <a:ext cx="180609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2253571" y="3095661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PAJSK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76023" y="3551070"/>
            <a:ext cx="242866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3751633" y="3650135"/>
            <a:ext cx="167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Psikometrik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5622587" y="4102307"/>
            <a:ext cx="2195210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5839828" y="4201372"/>
            <a:ext cx="128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Pusat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gray">
          <a:xfrm>
            <a:off x="259972" y="4797794"/>
            <a:ext cx="8828088" cy="91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PENATARAN PENAMBAHBAIKAN </a:t>
            </a:r>
          </a:p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PENTAKSIRAN BERASASKAN SEKOLAH (PBS)</a:t>
            </a:r>
          </a:p>
        </p:txBody>
      </p:sp>
      <p:sp>
        <p:nvSpPr>
          <p:cNvPr id="44" name="Tekstboks 43"/>
          <p:cNvSpPr txBox="1"/>
          <p:nvPr/>
        </p:nvSpPr>
        <p:spPr>
          <a:xfrm>
            <a:off x="7438943" y="2047402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Dec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5" name="Tekstboks 44"/>
          <p:cNvSpPr txBox="1"/>
          <p:nvPr/>
        </p:nvSpPr>
        <p:spPr>
          <a:xfrm>
            <a:off x="6164623" y="2047402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Oct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5508007" y="2047402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Sep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4858147" y="2047402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Aug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4211259" y="2047402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July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9" name="Tekstboks 48"/>
          <p:cNvSpPr txBox="1"/>
          <p:nvPr/>
        </p:nvSpPr>
        <p:spPr>
          <a:xfrm>
            <a:off x="3526271" y="2047402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June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0" name="Tekstboks 49"/>
          <p:cNvSpPr txBox="1"/>
          <p:nvPr/>
        </p:nvSpPr>
        <p:spPr>
          <a:xfrm>
            <a:off x="2265463" y="2047402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April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1525891" y="2047402"/>
            <a:ext cx="654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March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973847" y="2047402"/>
            <a:ext cx="44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Feb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329931" y="204740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Jan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908567" y="2047402"/>
            <a:ext cx="503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May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6785299" y="2047402"/>
            <a:ext cx="475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Nov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90" name="Rektangel 89"/>
          <p:cNvSpPr/>
          <p:nvPr/>
        </p:nvSpPr>
        <p:spPr bwMode="auto">
          <a:xfrm>
            <a:off x="6484652" y="6368824"/>
            <a:ext cx="2428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0" cap="none" spc="0" normalizeH="0" baseline="0" noProof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cs typeface="Arial" charset="0"/>
              </a:rPr>
              <a:t>MAC 2014</a:t>
            </a:r>
          </a:p>
        </p:txBody>
      </p:sp>
      <p:pic>
        <p:nvPicPr>
          <p:cNvPr id="57" name="Picture 2" descr="http://www.moe.gov.my/cms/upload_files/images/UKK/11%20Nov%202013/LOGO%20KPM%202013%20-%201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0" t="34005" r="8308" b="32998"/>
          <a:stretch/>
        </p:blipFill>
        <p:spPr bwMode="auto">
          <a:xfrm>
            <a:off x="6247607" y="-1"/>
            <a:ext cx="2843053" cy="81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643" y="6344394"/>
            <a:ext cx="2978915" cy="513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0" y="-55300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5123230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2924" y="2033077"/>
            <a:ext cx="8589523" cy="3377123"/>
          </a:xfrm>
          <a:prstGeom prst="homePlate">
            <a:avLst>
              <a:gd name="adj" fmla="val 27124"/>
            </a:avLst>
          </a:prstGeom>
          <a:solidFill>
            <a:schemeClr val="bg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Gruppe 28"/>
          <p:cNvGrpSpPr/>
          <p:nvPr/>
        </p:nvGrpSpPr>
        <p:grpSpPr>
          <a:xfrm>
            <a:off x="2818122" y="2056162"/>
            <a:ext cx="5144791" cy="3012355"/>
            <a:chOff x="1511882" y="2130354"/>
            <a:chExt cx="2594959" cy="2422187"/>
          </a:xfrm>
          <a:solidFill>
            <a:schemeClr val="bg1"/>
          </a:solidFill>
        </p:grpSpPr>
        <p:cxnSp>
          <p:nvCxnSpPr>
            <p:cNvPr id="18" name="Lige forbindelse 17"/>
            <p:cNvCxnSpPr/>
            <p:nvPr/>
          </p:nvCxnSpPr>
          <p:spPr>
            <a:xfrm rot="5400000">
              <a:off x="30565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5400000">
              <a:off x="1609906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>
              <a:off x="2890883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5598955" y="2716757"/>
            <a:ext cx="2265178" cy="420666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ysClr val="window" lastClr="FFFFFF"/>
                </a:solidFill>
                <a:latin typeface="Calibri"/>
              </a:rPr>
              <a:t>Pelaksanaan PT3</a:t>
            </a:r>
            <a:endParaRPr lang="da-DK" sz="16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6336849" y="1034991"/>
            <a:ext cx="392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Pentaksiran Sekolah (PS)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99370" y="2702836"/>
            <a:ext cx="2281292" cy="58738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</a:rPr>
              <a:t>Panduan Perkembangan Pembelajaran Murid</a:t>
            </a:r>
            <a:endParaRPr lang="da-DK" sz="1600" kern="0" dirty="0">
              <a:solidFill>
                <a:schemeClr val="tx1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850779" y="2043963"/>
            <a:ext cx="258187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10.15 pagi – </a:t>
            </a:r>
            <a:r>
              <a:rPr lang="da-DK" sz="1400" b="1" dirty="0" smtClean="0">
                <a:solidFill>
                  <a:schemeClr val="bg1"/>
                </a:solidFill>
              </a:rPr>
              <a:t>12.3 0 </a:t>
            </a:r>
            <a:r>
              <a:rPr lang="da-DK" sz="1400" b="1" dirty="0" smtClean="0">
                <a:solidFill>
                  <a:schemeClr val="bg1"/>
                </a:solidFill>
              </a:rPr>
              <a:t>tgh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II 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252907" y="2050098"/>
            <a:ext cx="25845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8.30 – 10.00 pagi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5432649" y="2047402"/>
            <a:ext cx="251096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2.30 – 4.30 ptg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III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">
          <a:xfrm>
            <a:off x="248666" y="435269"/>
            <a:ext cx="877341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600" b="1" kern="0" dirty="0" smtClean="0">
                <a:solidFill>
                  <a:sysClr val="windowText" lastClr="000000"/>
                </a:solidFill>
              </a:rPr>
              <a:t>JADUAL PENATARAN PENAMBAHBAIKAN PBS</a:t>
            </a:r>
            <a:endParaRPr kumimoji="0" lang="de-DE" sz="3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74" name="Gruppe 73"/>
          <p:cNvGrpSpPr/>
          <p:nvPr/>
        </p:nvGrpSpPr>
        <p:grpSpPr>
          <a:xfrm>
            <a:off x="5414328" y="5811306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6" name="Ellipse 105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8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8" name="Tekstboks 77"/>
          <p:cNvSpPr txBox="1"/>
          <p:nvPr/>
        </p:nvSpPr>
        <p:spPr>
          <a:xfrm>
            <a:off x="5853607" y="5871804"/>
            <a:ext cx="254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Pelaksanaan Pentaksiran Tingkatan 3</a:t>
            </a:r>
            <a:endParaRPr lang="da-DK" sz="1200" b="1" dirty="0"/>
          </a:p>
        </p:txBody>
      </p:sp>
      <p:grpSp>
        <p:nvGrpSpPr>
          <p:cNvPr id="79" name="Gruppe 78"/>
          <p:cNvGrpSpPr/>
          <p:nvPr/>
        </p:nvGrpSpPr>
        <p:grpSpPr>
          <a:xfrm>
            <a:off x="299403" y="6268506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Ellipse 80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2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3" name="Tekstboks 82"/>
          <p:cNvSpPr txBox="1"/>
          <p:nvPr/>
        </p:nvSpPr>
        <p:spPr>
          <a:xfrm>
            <a:off x="738682" y="6319479"/>
            <a:ext cx="339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Panduan Perkembangan Pembelajaran Murid dan </a:t>
            </a:r>
          </a:p>
          <a:p>
            <a:r>
              <a:rPr lang="da-DK" sz="1200" b="1" dirty="0" smtClean="0"/>
              <a:t>Perekodan </a:t>
            </a:r>
            <a:r>
              <a:rPr lang="da-DK" sz="1200" b="1" i="1" dirty="0" smtClean="0"/>
              <a:t>Offline</a:t>
            </a:r>
            <a:endParaRPr lang="da-DK" sz="1200" b="1" i="1" dirty="0"/>
          </a:p>
        </p:txBody>
      </p:sp>
      <p:grpSp>
        <p:nvGrpSpPr>
          <p:cNvPr id="84" name="Gruppe 83"/>
          <p:cNvGrpSpPr/>
          <p:nvPr/>
        </p:nvGrpSpPr>
        <p:grpSpPr>
          <a:xfrm>
            <a:off x="5432649" y="6260350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Ellipse 84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8AE955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7" name="Tekstboks 86"/>
          <p:cNvSpPr txBox="1"/>
          <p:nvPr/>
        </p:nvSpPr>
        <p:spPr>
          <a:xfrm>
            <a:off x="5881453" y="6311323"/>
            <a:ext cx="978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Waktu rehat</a:t>
            </a:r>
            <a:endParaRPr lang="da-DK" sz="1200" b="1" dirty="0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52907" y="2578786"/>
            <a:ext cx="7690708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MY" sz="900" b="1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11" y="5732691"/>
            <a:ext cx="469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kstboks 77"/>
          <p:cNvSpPr txBox="1"/>
          <p:nvPr/>
        </p:nvSpPr>
        <p:spPr>
          <a:xfrm>
            <a:off x="814812" y="5826539"/>
            <a:ext cx="2263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Overview Penambahbaikan PBS</a:t>
            </a:r>
            <a:endParaRPr lang="da-DK" sz="1200" b="1" dirty="0"/>
          </a:p>
        </p:txBody>
      </p:sp>
      <p:sp>
        <p:nvSpPr>
          <p:cNvPr id="38" name="Rectangle 37"/>
          <p:cNvSpPr/>
          <p:nvPr/>
        </p:nvSpPr>
        <p:spPr>
          <a:xfrm>
            <a:off x="269136" y="2689699"/>
            <a:ext cx="2520380" cy="6005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600" kern="0" dirty="0">
              <a:solidFill>
                <a:srgbClr val="FFFFFF"/>
              </a:solidFill>
              <a:latin typeface="Arial Narrow" pitchFamily="-97" charset="0"/>
            </a:endParaRPr>
          </a:p>
        </p:txBody>
      </p:sp>
      <p:sp>
        <p:nvSpPr>
          <p:cNvPr id="39" name="Tekstboks 54"/>
          <p:cNvSpPr txBox="1"/>
          <p:nvPr/>
        </p:nvSpPr>
        <p:spPr>
          <a:xfrm>
            <a:off x="425975" y="2704053"/>
            <a:ext cx="2073031" cy="584775"/>
          </a:xfrm>
          <a:prstGeom prst="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Overview Penambahbaikan PBS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41" name="Tekstboks 32"/>
          <p:cNvSpPr txBox="1"/>
          <p:nvPr/>
        </p:nvSpPr>
        <p:spPr>
          <a:xfrm>
            <a:off x="166529" y="1455667"/>
            <a:ext cx="19319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32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2014</a:t>
            </a:r>
            <a:endParaRPr lang="da-DK" sz="32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2" name="Pentagon 41"/>
          <p:cNvSpPr/>
          <p:nvPr/>
        </p:nvSpPr>
        <p:spPr>
          <a:xfrm rot="16200000">
            <a:off x="1418348" y="3860075"/>
            <a:ext cx="2836880" cy="263369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3" name="Tekstboks 54"/>
          <p:cNvSpPr txBox="1"/>
          <p:nvPr/>
        </p:nvSpPr>
        <p:spPr>
          <a:xfrm rot="16200000">
            <a:off x="1639146" y="3988866"/>
            <a:ext cx="2443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Kudapan (10.00 – 10.15 pagi)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 rot="16200000">
            <a:off x="4038150" y="3831073"/>
            <a:ext cx="2821640" cy="336614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6" name="Tekstboks 54"/>
          <p:cNvSpPr txBox="1"/>
          <p:nvPr/>
        </p:nvSpPr>
        <p:spPr>
          <a:xfrm rot="16200000">
            <a:off x="3956854" y="3819266"/>
            <a:ext cx="295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Makan Tengah Hari (12.30 – 2.30 ptg)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47" name="Pentagon 46"/>
          <p:cNvSpPr/>
          <p:nvPr/>
        </p:nvSpPr>
        <p:spPr>
          <a:xfrm rot="16200000">
            <a:off x="6522500" y="3861324"/>
            <a:ext cx="2806400" cy="291352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8" name="Tekstboks 54"/>
          <p:cNvSpPr txBox="1"/>
          <p:nvPr/>
        </p:nvSpPr>
        <p:spPr>
          <a:xfrm rot="16200000">
            <a:off x="6907767" y="3840885"/>
            <a:ext cx="2056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Kudapan (4.30 -5.00 ptg)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96456" y="3476846"/>
            <a:ext cx="2281292" cy="988827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</a:rPr>
              <a:t>Perekodan Perkembangan </a:t>
            </a:r>
            <a:r>
              <a:rPr lang="da-DK" sz="1600" kern="0" dirty="0" smtClean="0">
                <a:solidFill>
                  <a:schemeClr val="tx1"/>
                </a:solidFill>
              </a:rPr>
              <a:t>Pembelajaran </a:t>
            </a:r>
            <a:r>
              <a:rPr lang="da-DK" sz="1600" kern="0" dirty="0" smtClean="0">
                <a:solidFill>
                  <a:schemeClr val="tx1"/>
                </a:solidFill>
              </a:rPr>
              <a:t>Murid </a:t>
            </a:r>
            <a:r>
              <a:rPr lang="da-DK" sz="1600" i="1" kern="0" dirty="0" smtClean="0">
                <a:solidFill>
                  <a:schemeClr val="tx1"/>
                </a:solidFill>
              </a:rPr>
              <a:t>Offline</a:t>
            </a:r>
            <a:endParaRPr lang="da-DK" sz="1600" i="1" kern="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07427" y="4553972"/>
            <a:ext cx="2265178" cy="600957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ysClr val="window" lastClr="FFFFFF"/>
                </a:solidFill>
                <a:latin typeface="Calibri"/>
              </a:rPr>
              <a:t>Format Instrumen PT3</a:t>
            </a:r>
            <a:endParaRPr lang="da-DK" sz="1600" kern="0" dirty="0">
              <a:solidFill>
                <a:sysClr val="window" lastClr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-1587" y="-1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5123230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2925" y="2033077"/>
            <a:ext cx="8738676" cy="3093399"/>
          </a:xfrm>
          <a:prstGeom prst="homePlate">
            <a:avLst>
              <a:gd name="adj" fmla="val 27124"/>
            </a:avLst>
          </a:prstGeom>
          <a:solidFill>
            <a:schemeClr val="bg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Gruppe 28"/>
          <p:cNvGrpSpPr/>
          <p:nvPr/>
        </p:nvGrpSpPr>
        <p:grpSpPr>
          <a:xfrm>
            <a:off x="2345682" y="2056162"/>
            <a:ext cx="3879871" cy="3012355"/>
            <a:chOff x="1511882" y="2130354"/>
            <a:chExt cx="1956938" cy="2422187"/>
          </a:xfrm>
          <a:solidFill>
            <a:schemeClr val="bg1"/>
          </a:solidFill>
        </p:grpSpPr>
        <p:cxnSp>
          <p:nvCxnSpPr>
            <p:cNvPr id="18" name="Lige forbindelse 17"/>
            <p:cNvCxnSpPr/>
            <p:nvPr/>
          </p:nvCxnSpPr>
          <p:spPr>
            <a:xfrm rot="5400000">
              <a:off x="30565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5400000">
              <a:off x="1271678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>
              <a:off x="225286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Pentagon 34"/>
          <p:cNvSpPr/>
          <p:nvPr/>
        </p:nvSpPr>
        <p:spPr>
          <a:xfrm>
            <a:off x="2410689" y="2868345"/>
            <a:ext cx="1856511" cy="1361633"/>
          </a:xfrm>
          <a:prstGeom prst="homePlat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  <a:latin typeface="Arial Narrow" pitchFamily="-97" charset="0"/>
              </a:rPr>
              <a:t>Penataran Penambahbaikan PBS kepada KS dan pegawai PPD</a:t>
            </a:r>
            <a:endParaRPr lang="da-DK" sz="1600" kern="0" dirty="0">
              <a:solidFill>
                <a:schemeClr val="tx1"/>
              </a:solidFill>
              <a:latin typeface="Arial Narrow" pitchFamily="-97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378339" y="2043963"/>
            <a:ext cx="188886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26 – 28 Mac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268998" y="2056163"/>
            <a:ext cx="2092848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19 – 24 Mac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4274409" y="2047402"/>
            <a:ext cx="194351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31 Mac – 4 April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">
          <a:xfrm>
            <a:off x="252907" y="420029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PELAN KOMUNIKASI PENAMBAHBAIKAN PBS</a:t>
            </a:r>
            <a:endParaRPr kumimoji="0" lang="de-DE" sz="3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52907" y="2578786"/>
            <a:ext cx="7690708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MY" sz="9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Pentagon 37"/>
          <p:cNvSpPr/>
          <p:nvPr/>
        </p:nvSpPr>
        <p:spPr>
          <a:xfrm>
            <a:off x="269136" y="2781139"/>
            <a:ext cx="2092710" cy="1368273"/>
          </a:xfrm>
          <a:prstGeom prst="homePlat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600" kern="0" dirty="0">
              <a:solidFill>
                <a:srgbClr val="FFFFFF"/>
              </a:solidFill>
              <a:latin typeface="Arial Narrow" pitchFamily="-97" charset="0"/>
            </a:endParaRPr>
          </a:p>
        </p:txBody>
      </p:sp>
      <p:sp>
        <p:nvSpPr>
          <p:cNvPr id="39" name="Tekstboks 54"/>
          <p:cNvSpPr txBox="1"/>
          <p:nvPr/>
        </p:nvSpPr>
        <p:spPr>
          <a:xfrm>
            <a:off x="288815" y="2825973"/>
            <a:ext cx="1722865" cy="1323439"/>
          </a:xfrm>
          <a:prstGeom prst="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Taklimat Penambahbaikan PBS kepada Pengarah Bhg. KPM &amp; JPN, PPD</a:t>
            </a:r>
            <a:endParaRPr lang="da-DK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kstboks 32"/>
          <p:cNvSpPr txBox="1"/>
          <p:nvPr/>
        </p:nvSpPr>
        <p:spPr>
          <a:xfrm>
            <a:off x="166529" y="1394707"/>
            <a:ext cx="29183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8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– APRIL 2014</a:t>
            </a:r>
            <a:endParaRPr lang="da-DK" sz="28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9" name="Tekstboks 50"/>
          <p:cNvSpPr txBox="1"/>
          <p:nvPr/>
        </p:nvSpPr>
        <p:spPr>
          <a:xfrm>
            <a:off x="4279997" y="2868345"/>
            <a:ext cx="1945318" cy="138499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Penataran kepada </a:t>
            </a:r>
            <a:r>
              <a:rPr lang="da-DK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JU (PK </a:t>
            </a:r>
            <a:r>
              <a:rPr lang="da-DK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1)</a:t>
            </a:r>
          </a:p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da-DK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31339" y="2866742"/>
            <a:ext cx="1944933" cy="13751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  <a:latin typeface="Arial Narrow" pitchFamily="-97" charset="0"/>
              </a:rPr>
              <a:t>Penataran kepada Guru sekolah (LADAP)</a:t>
            </a:r>
            <a:endParaRPr lang="da-DK" sz="1600" i="1" kern="0" dirty="0">
              <a:solidFill>
                <a:schemeClr val="tx1"/>
              </a:solidFill>
              <a:latin typeface="Arial Narrow" pitchFamily="-97" charset="0"/>
            </a:endParaRPr>
          </a:p>
        </p:txBody>
      </p:sp>
      <p:sp>
        <p:nvSpPr>
          <p:cNvPr id="56" name="Tekstboks 53"/>
          <p:cNvSpPr txBox="1"/>
          <p:nvPr/>
        </p:nvSpPr>
        <p:spPr>
          <a:xfrm>
            <a:off x="6217920" y="2047402"/>
            <a:ext cx="194351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7 </a:t>
            </a:r>
            <a:r>
              <a:rPr lang="da-DK" sz="1400" b="1" dirty="0" smtClean="0">
                <a:solidFill>
                  <a:schemeClr val="bg1"/>
                </a:solidFill>
              </a:rPr>
              <a:t>– 11 April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cxnSp>
        <p:nvCxnSpPr>
          <p:cNvPr id="57" name="Lige forbindelse 20"/>
          <p:cNvCxnSpPr/>
          <p:nvPr/>
        </p:nvCxnSpPr>
        <p:spPr>
          <a:xfrm rot="5400000">
            <a:off x="6660451" y="3705097"/>
            <a:ext cx="3012355" cy="19287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2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E0FE8E-8CE2-431A-A259-EBFECC2709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TS101875472</Template>
  <TotalTime>792</TotalTime>
  <Words>179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TS101875472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lpm</dc:creator>
  <cp:lastModifiedBy>Lembaga Peperiksaan</cp:lastModifiedBy>
  <cp:revision>93</cp:revision>
  <cp:lastPrinted>2014-02-11T05:34:45Z</cp:lastPrinted>
  <dcterms:created xsi:type="dcterms:W3CDTF">2014-02-09T00:28:40Z</dcterms:created>
  <dcterms:modified xsi:type="dcterms:W3CDTF">2014-03-25T21:24:26Z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TC018754729991</vt:lpwstr>
  </property>
</Properties>
</file>